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28" r:id="rId2"/>
    <p:sldId id="259" r:id="rId3"/>
    <p:sldId id="294" r:id="rId4"/>
    <p:sldId id="321" r:id="rId5"/>
    <p:sldId id="296" r:id="rId6"/>
    <p:sldId id="297" r:id="rId7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A67"/>
    <a:srgbClr val="CEEBF6"/>
    <a:srgbClr val="A16E57"/>
    <a:srgbClr val="2F513C"/>
    <a:srgbClr val="FFEB00"/>
    <a:srgbClr val="FFD100"/>
    <a:srgbClr val="EBB100"/>
    <a:srgbClr val="E5EC7F"/>
    <a:srgbClr val="CDDA20"/>
    <a:srgbClr val="00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0031" autoAdjust="0"/>
    <p:restoredTop sz="94792" autoAdjust="0"/>
  </p:normalViewPr>
  <p:slideViewPr>
    <p:cSldViewPr>
      <p:cViewPr varScale="1">
        <p:scale>
          <a:sx n="110" d="100"/>
          <a:sy n="110" d="100"/>
        </p:scale>
        <p:origin x="196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2019-04-08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2019-04-08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9325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1331640" y="3861048"/>
            <a:ext cx="3960440" cy="1822511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5576" y="86954"/>
            <a:ext cx="763284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2019-04-08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747568" y="1268760"/>
            <a:ext cx="7648865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2019-04-08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755576" y="86954"/>
            <a:ext cx="763284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4A5A67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747568" y="1268760"/>
            <a:ext cx="7648865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683568" y="2564904"/>
            <a:ext cx="7859216" cy="132194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4A5A67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2019-04-08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5000" dirty="0" smtClean="0"/>
              <a:t>POWERPOINT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b="1" dirty="0" smtClean="0"/>
              <a:t>TEMPLATE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1475656" y="5445224"/>
            <a:ext cx="3628849" cy="5887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CEEBF6"/>
                </a:solidFill>
                <a:latin typeface="+mj-lt"/>
                <a:ea typeface="맑은 고딕" pitchFamily="50" charset="-127"/>
                <a:cs typeface="굴림" pitchFamily="50" charset="-127"/>
              </a:rPr>
              <a:t>We would like to offer you a stylish and reasonable presentation that will help you to promote your business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852936"/>
            <a:ext cx="1621402" cy="1024043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3904200" y="6166383"/>
            <a:ext cx="1335600" cy="338400"/>
            <a:chOff x="5427663" y="6166383"/>
            <a:chExt cx="1335600" cy="338400"/>
          </a:xfrm>
        </p:grpSpPr>
        <p:sp>
          <p:nvSpPr>
            <p:cNvPr id="11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5" y="6166383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>
              <a:off x="5628635" y="6341793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5726748" y="6334031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5771057" y="6337135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 noEditPoints="1"/>
            </p:cNvSpPr>
            <p:nvPr/>
          </p:nvSpPr>
          <p:spPr bwMode="auto">
            <a:xfrm>
              <a:off x="5813784" y="6334031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5916644" y="6374390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10"/>
            <p:cNvSpPr>
              <a:spLocks/>
            </p:cNvSpPr>
            <p:nvPr/>
          </p:nvSpPr>
          <p:spPr bwMode="auto">
            <a:xfrm>
              <a:off x="6063814" y="6343344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11"/>
            <p:cNvSpPr>
              <a:spLocks noEditPoints="1"/>
            </p:cNvSpPr>
            <p:nvPr/>
          </p:nvSpPr>
          <p:spPr bwMode="auto">
            <a:xfrm>
              <a:off x="6217312" y="6375943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2"/>
            <p:cNvSpPr>
              <a:spLocks/>
            </p:cNvSpPr>
            <p:nvPr/>
          </p:nvSpPr>
          <p:spPr bwMode="auto">
            <a:xfrm>
              <a:off x="6313843" y="6375943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3"/>
            <p:cNvSpPr>
              <a:spLocks noEditPoints="1"/>
            </p:cNvSpPr>
            <p:nvPr/>
          </p:nvSpPr>
          <p:spPr bwMode="auto">
            <a:xfrm>
              <a:off x="6467342" y="6334031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14"/>
            <p:cNvSpPr>
              <a:spLocks noEditPoints="1"/>
            </p:cNvSpPr>
            <p:nvPr/>
          </p:nvSpPr>
          <p:spPr bwMode="auto">
            <a:xfrm>
              <a:off x="6555960" y="6375943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15"/>
            <p:cNvSpPr>
              <a:spLocks/>
            </p:cNvSpPr>
            <p:nvPr/>
          </p:nvSpPr>
          <p:spPr bwMode="auto">
            <a:xfrm>
              <a:off x="6654072" y="6375943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16"/>
            <p:cNvSpPr>
              <a:spLocks/>
            </p:cNvSpPr>
            <p:nvPr/>
          </p:nvSpPr>
          <p:spPr bwMode="auto">
            <a:xfrm>
              <a:off x="6701546" y="6375943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7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19"/>
            <p:cNvSpPr>
              <a:spLocks/>
            </p:cNvSpPr>
            <p:nvPr/>
          </p:nvSpPr>
          <p:spPr bwMode="auto">
            <a:xfrm>
              <a:off x="5427663" y="6259521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20"/>
            <p:cNvSpPr>
              <a:spLocks/>
            </p:cNvSpPr>
            <p:nvPr/>
          </p:nvSpPr>
          <p:spPr bwMode="auto">
            <a:xfrm>
              <a:off x="5432410" y="6349554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21"/>
            <p:cNvSpPr>
              <a:spLocks/>
            </p:cNvSpPr>
            <p:nvPr/>
          </p:nvSpPr>
          <p:spPr bwMode="auto">
            <a:xfrm>
              <a:off x="5582745" y="6166383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6379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0" y="4077072"/>
            <a:ext cx="33654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3000" b="1" dirty="0">
              <a:solidFill>
                <a:schemeClr val="bg1"/>
              </a:solidFill>
              <a:latin typeface="+mj-lt"/>
              <a:ea typeface="맑은 고딕" panose="020B0503020000020004" pitchFamily="50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3284984"/>
            <a:ext cx="1621402" cy="1024043"/>
          </a:xfrm>
          <a:prstGeom prst="rect">
            <a:avLst/>
          </a:prstGeom>
        </p:spPr>
      </p:pic>
      <p:grpSp>
        <p:nvGrpSpPr>
          <p:cNvPr id="17" name="그룹 16"/>
          <p:cNvGrpSpPr/>
          <p:nvPr/>
        </p:nvGrpSpPr>
        <p:grpSpPr>
          <a:xfrm>
            <a:off x="3707904" y="1628800"/>
            <a:ext cx="5181533" cy="568245"/>
            <a:chOff x="3779912" y="1484784"/>
            <a:chExt cx="5181533" cy="568245"/>
          </a:xfrm>
        </p:grpSpPr>
        <p:sp>
          <p:nvSpPr>
            <p:cNvPr id="34" name="Text Box 5"/>
            <p:cNvSpPr txBox="1">
              <a:spLocks noChangeArrowheads="1"/>
            </p:cNvSpPr>
            <p:nvPr/>
          </p:nvSpPr>
          <p:spPr bwMode="auto">
            <a:xfrm>
              <a:off x="4352933" y="1498791"/>
              <a:ext cx="442912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Insert text here</a:t>
              </a:r>
            </a:p>
          </p:txBody>
        </p:sp>
        <p:sp>
          <p:nvSpPr>
            <p:cNvPr id="50" name="Text Box 11"/>
            <p:cNvSpPr txBox="1">
              <a:spLocks noChangeArrowheads="1"/>
            </p:cNvSpPr>
            <p:nvPr/>
          </p:nvSpPr>
          <p:spPr bwMode="auto">
            <a:xfrm>
              <a:off x="4352933" y="1806808"/>
              <a:ext cx="4608512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rgbClr val="4A5A67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51" name="TextBox 13"/>
            <p:cNvSpPr txBox="1">
              <a:spLocks noChangeArrowheads="1"/>
            </p:cNvSpPr>
            <p:nvPr/>
          </p:nvSpPr>
          <p:spPr bwMode="auto">
            <a:xfrm>
              <a:off x="3791347" y="152848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01</a:t>
              </a:r>
              <a:endParaRPr lang="ko-KR" altLang="en-US" sz="2500" b="1" dirty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3779912" y="1484784"/>
              <a:ext cx="550151" cy="549062"/>
            </a:xfrm>
            <a:prstGeom prst="rect">
              <a:avLst/>
            </a:prstGeom>
            <a:noFill/>
            <a:ln>
              <a:solidFill>
                <a:srgbClr val="4A5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grpSp>
        <p:nvGrpSpPr>
          <p:cNvPr id="97" name="그룹 96"/>
          <p:cNvGrpSpPr/>
          <p:nvPr/>
        </p:nvGrpSpPr>
        <p:grpSpPr>
          <a:xfrm>
            <a:off x="3707904" y="2448023"/>
            <a:ext cx="5181533" cy="568245"/>
            <a:chOff x="3779912" y="1484784"/>
            <a:chExt cx="5181533" cy="568245"/>
          </a:xfrm>
        </p:grpSpPr>
        <p:sp>
          <p:nvSpPr>
            <p:cNvPr id="98" name="Text Box 5"/>
            <p:cNvSpPr txBox="1">
              <a:spLocks noChangeArrowheads="1"/>
            </p:cNvSpPr>
            <p:nvPr/>
          </p:nvSpPr>
          <p:spPr bwMode="auto">
            <a:xfrm>
              <a:off x="4352933" y="1498791"/>
              <a:ext cx="442912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Insert text here</a:t>
              </a:r>
            </a:p>
          </p:txBody>
        </p:sp>
        <p:sp>
          <p:nvSpPr>
            <p:cNvPr id="99" name="Text Box 11"/>
            <p:cNvSpPr txBox="1">
              <a:spLocks noChangeArrowheads="1"/>
            </p:cNvSpPr>
            <p:nvPr/>
          </p:nvSpPr>
          <p:spPr bwMode="auto">
            <a:xfrm>
              <a:off x="4352933" y="1806808"/>
              <a:ext cx="4608512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rgbClr val="4A5A67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00" name="TextBox 13"/>
            <p:cNvSpPr txBox="1">
              <a:spLocks noChangeArrowheads="1"/>
            </p:cNvSpPr>
            <p:nvPr/>
          </p:nvSpPr>
          <p:spPr bwMode="auto">
            <a:xfrm>
              <a:off x="3791347" y="152848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02</a:t>
              </a:r>
              <a:endParaRPr lang="ko-KR" altLang="en-US" sz="2500" b="1" dirty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>
              <a:off x="3779912" y="1484784"/>
              <a:ext cx="550151" cy="549062"/>
            </a:xfrm>
            <a:prstGeom prst="rect">
              <a:avLst/>
            </a:prstGeom>
            <a:noFill/>
            <a:ln>
              <a:solidFill>
                <a:srgbClr val="4A5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grpSp>
        <p:nvGrpSpPr>
          <p:cNvPr id="102" name="그룹 101"/>
          <p:cNvGrpSpPr/>
          <p:nvPr/>
        </p:nvGrpSpPr>
        <p:grpSpPr>
          <a:xfrm>
            <a:off x="3707904" y="3267246"/>
            <a:ext cx="5181533" cy="568245"/>
            <a:chOff x="3779912" y="1484784"/>
            <a:chExt cx="5181533" cy="568245"/>
          </a:xfrm>
        </p:grpSpPr>
        <p:sp>
          <p:nvSpPr>
            <p:cNvPr id="103" name="Text Box 5"/>
            <p:cNvSpPr txBox="1">
              <a:spLocks noChangeArrowheads="1"/>
            </p:cNvSpPr>
            <p:nvPr/>
          </p:nvSpPr>
          <p:spPr bwMode="auto">
            <a:xfrm>
              <a:off x="4352933" y="1498791"/>
              <a:ext cx="442912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Insert text here</a:t>
              </a:r>
            </a:p>
          </p:txBody>
        </p:sp>
        <p:sp>
          <p:nvSpPr>
            <p:cNvPr id="104" name="Text Box 11"/>
            <p:cNvSpPr txBox="1">
              <a:spLocks noChangeArrowheads="1"/>
            </p:cNvSpPr>
            <p:nvPr/>
          </p:nvSpPr>
          <p:spPr bwMode="auto">
            <a:xfrm>
              <a:off x="4352933" y="1806808"/>
              <a:ext cx="4608512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rgbClr val="4A5A67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05" name="TextBox 13"/>
            <p:cNvSpPr txBox="1">
              <a:spLocks noChangeArrowheads="1"/>
            </p:cNvSpPr>
            <p:nvPr/>
          </p:nvSpPr>
          <p:spPr bwMode="auto">
            <a:xfrm>
              <a:off x="3791347" y="152848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03</a:t>
              </a:r>
              <a:endParaRPr lang="ko-KR" altLang="en-US" sz="2500" b="1" dirty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3779912" y="1484784"/>
              <a:ext cx="550151" cy="549062"/>
            </a:xfrm>
            <a:prstGeom prst="rect">
              <a:avLst/>
            </a:prstGeom>
            <a:noFill/>
            <a:ln>
              <a:solidFill>
                <a:srgbClr val="4A5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grpSp>
        <p:nvGrpSpPr>
          <p:cNvPr id="107" name="그룹 106"/>
          <p:cNvGrpSpPr/>
          <p:nvPr/>
        </p:nvGrpSpPr>
        <p:grpSpPr>
          <a:xfrm>
            <a:off x="3707904" y="4086469"/>
            <a:ext cx="5181533" cy="568245"/>
            <a:chOff x="3779912" y="1484784"/>
            <a:chExt cx="5181533" cy="568245"/>
          </a:xfrm>
        </p:grpSpPr>
        <p:sp>
          <p:nvSpPr>
            <p:cNvPr id="108" name="Text Box 5"/>
            <p:cNvSpPr txBox="1">
              <a:spLocks noChangeArrowheads="1"/>
            </p:cNvSpPr>
            <p:nvPr/>
          </p:nvSpPr>
          <p:spPr bwMode="auto">
            <a:xfrm>
              <a:off x="4352933" y="1498791"/>
              <a:ext cx="442912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Insert text here</a:t>
              </a:r>
            </a:p>
          </p:txBody>
        </p:sp>
        <p:sp>
          <p:nvSpPr>
            <p:cNvPr id="109" name="Text Box 11"/>
            <p:cNvSpPr txBox="1">
              <a:spLocks noChangeArrowheads="1"/>
            </p:cNvSpPr>
            <p:nvPr/>
          </p:nvSpPr>
          <p:spPr bwMode="auto">
            <a:xfrm>
              <a:off x="4352933" y="1806808"/>
              <a:ext cx="4608512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rgbClr val="4A5A67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10" name="TextBox 13"/>
            <p:cNvSpPr txBox="1">
              <a:spLocks noChangeArrowheads="1"/>
            </p:cNvSpPr>
            <p:nvPr/>
          </p:nvSpPr>
          <p:spPr bwMode="auto">
            <a:xfrm>
              <a:off x="3791347" y="152848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04</a:t>
              </a:r>
              <a:endParaRPr lang="ko-KR" altLang="en-US" sz="2500" b="1" dirty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3779912" y="1484784"/>
              <a:ext cx="550151" cy="549062"/>
            </a:xfrm>
            <a:prstGeom prst="rect">
              <a:avLst/>
            </a:prstGeom>
            <a:noFill/>
            <a:ln>
              <a:solidFill>
                <a:srgbClr val="4A5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grpSp>
        <p:nvGrpSpPr>
          <p:cNvPr id="112" name="그룹 111"/>
          <p:cNvGrpSpPr/>
          <p:nvPr/>
        </p:nvGrpSpPr>
        <p:grpSpPr>
          <a:xfrm>
            <a:off x="3707904" y="4905691"/>
            <a:ext cx="5181533" cy="568245"/>
            <a:chOff x="3779912" y="1484784"/>
            <a:chExt cx="5181533" cy="568245"/>
          </a:xfrm>
        </p:grpSpPr>
        <p:sp>
          <p:nvSpPr>
            <p:cNvPr id="113" name="Text Box 5"/>
            <p:cNvSpPr txBox="1">
              <a:spLocks noChangeArrowheads="1"/>
            </p:cNvSpPr>
            <p:nvPr/>
          </p:nvSpPr>
          <p:spPr bwMode="auto">
            <a:xfrm>
              <a:off x="4352933" y="1498791"/>
              <a:ext cx="4429126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Insert text here</a:t>
              </a:r>
            </a:p>
          </p:txBody>
        </p:sp>
        <p:sp>
          <p:nvSpPr>
            <p:cNvPr id="114" name="Text Box 11"/>
            <p:cNvSpPr txBox="1">
              <a:spLocks noChangeArrowheads="1"/>
            </p:cNvSpPr>
            <p:nvPr/>
          </p:nvSpPr>
          <p:spPr bwMode="auto">
            <a:xfrm>
              <a:off x="4352933" y="1806808"/>
              <a:ext cx="4608512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rgbClr val="4A5A67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rgbClr val="4A5A67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15" name="TextBox 13"/>
            <p:cNvSpPr txBox="1">
              <a:spLocks noChangeArrowheads="1"/>
            </p:cNvSpPr>
            <p:nvPr/>
          </p:nvSpPr>
          <p:spPr bwMode="auto">
            <a:xfrm>
              <a:off x="3791347" y="152848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solidFill>
                    <a:srgbClr val="4A5A67"/>
                  </a:solidFill>
                  <a:latin typeface="+mj-lt"/>
                  <a:ea typeface="맑은 고딕" panose="020B0503020000020004" pitchFamily="50" charset="-127"/>
                </a:rPr>
                <a:t>05</a:t>
              </a:r>
              <a:endParaRPr lang="ko-KR" altLang="en-US" sz="2500" b="1" dirty="0">
                <a:solidFill>
                  <a:srgbClr val="4A5A67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116" name="직사각형 115"/>
            <p:cNvSpPr/>
            <p:nvPr/>
          </p:nvSpPr>
          <p:spPr>
            <a:xfrm>
              <a:off x="3779912" y="1484784"/>
              <a:ext cx="550151" cy="549062"/>
            </a:xfrm>
            <a:prstGeom prst="rect">
              <a:avLst/>
            </a:prstGeom>
            <a:noFill/>
            <a:ln>
              <a:solidFill>
                <a:srgbClr val="4A5A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2555776" y="2852936"/>
            <a:ext cx="2520280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3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Insert text here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3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Insert text here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3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Insert text here</a:t>
            </a: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Insert text here</a:t>
            </a: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rgbClr val="CEEBF6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Insert text here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571169" y="1196752"/>
            <a:ext cx="5481670" cy="1637452"/>
            <a:chOff x="1571169" y="1196752"/>
            <a:chExt cx="5481670" cy="1637452"/>
          </a:xfrm>
        </p:grpSpPr>
        <p:grpSp>
          <p:nvGrpSpPr>
            <p:cNvPr id="2" name="그룹 1"/>
            <p:cNvGrpSpPr/>
            <p:nvPr/>
          </p:nvGrpSpPr>
          <p:grpSpPr>
            <a:xfrm>
              <a:off x="1733796" y="1196752"/>
              <a:ext cx="5319043" cy="635405"/>
              <a:chOff x="3032552" y="2441556"/>
              <a:chExt cx="5433223" cy="635405"/>
            </a:xfrm>
          </p:grpSpPr>
          <p:sp>
            <p:nvSpPr>
              <p:cNvPr id="19" name="Text Box 4"/>
              <p:cNvSpPr txBox="1">
                <a:spLocks noChangeArrowheads="1"/>
              </p:cNvSpPr>
              <p:nvPr/>
            </p:nvSpPr>
            <p:spPr bwMode="auto">
              <a:xfrm>
                <a:off x="3032552" y="2492186"/>
                <a:ext cx="782956" cy="5847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n-US" altLang="ko-KR" sz="32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  <a:cs typeface="굴림" pitchFamily="50" charset="-127"/>
                  </a:rPr>
                  <a:t>01</a:t>
                </a:r>
                <a:endParaRPr kumimoji="1" lang="ko-KR" altLang="ko-KR" sz="32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endParaRPr>
              </a:p>
            </p:txBody>
          </p:sp>
          <p:sp>
            <p:nvSpPr>
              <p:cNvPr id="20" name="Text Box 5"/>
              <p:cNvSpPr txBox="1">
                <a:spLocks noChangeArrowheads="1"/>
              </p:cNvSpPr>
              <p:nvPr/>
            </p:nvSpPr>
            <p:spPr bwMode="auto">
              <a:xfrm>
                <a:off x="3831889" y="2441556"/>
                <a:ext cx="2246900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lv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n-US" altLang="ko-KR" sz="2400" b="1" dirty="0" smtClean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  <a:cs typeface="굴림" pitchFamily="50" charset="-127"/>
                  </a:rPr>
                  <a:t>Insert </a:t>
                </a:r>
                <a:r>
                  <a:rPr kumimoji="1" lang="en-US" altLang="ko-KR" sz="24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  <a:cs typeface="굴림" pitchFamily="50" charset="-127"/>
                  </a:rPr>
                  <a:t>text here</a:t>
                </a:r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3831889" y="2785318"/>
                <a:ext cx="4633886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ts val="1200"/>
                  </a:lnSpc>
                  <a:defRPr/>
                </a:pPr>
                <a:r>
                  <a:rPr lang="en-US" altLang="ko-KR" sz="1100" dirty="0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Lorem ipsum dolor sit </a:t>
                </a:r>
                <a:r>
                  <a:rPr lang="en-US" altLang="ko-KR" sz="1100" dirty="0" err="1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amet</a:t>
                </a:r>
                <a:r>
                  <a:rPr lang="en-US" altLang="ko-KR" sz="1100" dirty="0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, </a:t>
                </a:r>
                <a:r>
                  <a:rPr lang="en-US" altLang="ko-KR" sz="1100" dirty="0" err="1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simul</a:t>
                </a:r>
                <a:r>
                  <a:rPr lang="en-US" altLang="ko-KR" sz="1100" dirty="0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adolescens</a:t>
                </a:r>
                <a:r>
                  <a:rPr lang="en-US" altLang="ko-KR" sz="1100" dirty="0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ei</a:t>
                </a:r>
                <a:r>
                  <a:rPr lang="en-US" altLang="ko-KR" sz="1100" dirty="0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vis, id </a:t>
                </a:r>
                <a:r>
                  <a:rPr lang="en-US" altLang="ko-KR" sz="1100" dirty="0" err="1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nec</a:t>
                </a:r>
                <a:r>
                  <a:rPr lang="en-US" altLang="ko-KR" sz="1100" dirty="0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errem</a:t>
                </a:r>
                <a:r>
                  <a:rPr lang="en-US" altLang="ko-KR" sz="1100" dirty="0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 </a:t>
                </a:r>
                <a:r>
                  <a:rPr lang="en-US" altLang="ko-KR" sz="1100" dirty="0" err="1" smtClean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rPr>
                  <a:t>interesset</a:t>
                </a:r>
                <a:endPara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</p:grpSp>
        <p:sp>
          <p:nvSpPr>
            <p:cNvPr id="8" name="직사각형 7"/>
            <p:cNvSpPr/>
            <p:nvPr/>
          </p:nvSpPr>
          <p:spPr>
            <a:xfrm>
              <a:off x="1756691" y="1247382"/>
              <a:ext cx="550151" cy="54906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1169" y="1810161"/>
              <a:ext cx="1621402" cy="102404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Add some text to the title slide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Add some text to the title slide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mtClean="0"/>
              <a:t>THANK YOU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132856"/>
            <a:ext cx="1682357" cy="88994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10637</TotalTime>
  <Words>177</Words>
  <Application>Microsoft Office PowerPoint</Application>
  <PresentationFormat>화면 슬라이드 쇼(4:3)</PresentationFormat>
  <Paragraphs>32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맑은 고딕</vt:lpstr>
      <vt:lpstr>Calibri</vt:lpstr>
      <vt:lpstr>Arial</vt:lpstr>
      <vt:lpstr>굴림체</vt:lpstr>
      <vt:lpstr>Calibri Light</vt:lpstr>
      <vt:lpstr>굴림</vt:lpstr>
      <vt:lpstr>Office 테마</vt:lpstr>
      <vt:lpstr>POWERPOINT TEMPLATE</vt:lpstr>
      <vt:lpstr>PowerPoint 프레젠테이션</vt:lpstr>
      <vt:lpstr>PowerPoint 프레젠테이션</vt:lpstr>
      <vt:lpstr>Add some text to the title slide</vt:lpstr>
      <vt:lpstr>Add some text to the title slide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dcterms:created xsi:type="dcterms:W3CDTF">2010-02-01T08:03:16Z</dcterms:created>
  <dcterms:modified xsi:type="dcterms:W3CDTF">2019-04-08T07:33:03Z</dcterms:modified>
  <cp:category>www.slidemembers.com</cp:category>
</cp:coreProperties>
</file>

<file path=docProps/thumbnail.jpeg>
</file>